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67"/>
  </p:notesMasterIdLst>
  <p:handoutMasterIdLst>
    <p:handoutMasterId r:id="rId68"/>
  </p:handoutMasterIdLst>
  <p:sldIdLst>
    <p:sldId id="256" r:id="rId4"/>
    <p:sldId id="344" r:id="rId5"/>
    <p:sldId id="257" r:id="rId6"/>
    <p:sldId id="258" r:id="rId7"/>
    <p:sldId id="345" r:id="rId8"/>
    <p:sldId id="259" r:id="rId9"/>
    <p:sldId id="260" r:id="rId10"/>
    <p:sldId id="262" r:id="rId11"/>
    <p:sldId id="261" r:id="rId12"/>
    <p:sldId id="275" r:id="rId13"/>
    <p:sldId id="276" r:id="rId14"/>
    <p:sldId id="277" r:id="rId15"/>
    <p:sldId id="308" r:id="rId16"/>
    <p:sldId id="278" r:id="rId17"/>
    <p:sldId id="346" r:id="rId18"/>
    <p:sldId id="348" r:id="rId19"/>
    <p:sldId id="347" r:id="rId20"/>
    <p:sldId id="263" r:id="rId21"/>
    <p:sldId id="349" r:id="rId22"/>
    <p:sldId id="350" r:id="rId23"/>
    <p:sldId id="335" r:id="rId24"/>
    <p:sldId id="265" r:id="rId25"/>
    <p:sldId id="337" r:id="rId26"/>
    <p:sldId id="338" r:id="rId27"/>
    <p:sldId id="351" r:id="rId28"/>
    <p:sldId id="267" r:id="rId29"/>
    <p:sldId id="362" r:id="rId30"/>
    <p:sldId id="363" r:id="rId31"/>
    <p:sldId id="334" r:id="rId32"/>
    <p:sldId id="352" r:id="rId33"/>
    <p:sldId id="353" r:id="rId34"/>
    <p:sldId id="269" r:id="rId35"/>
    <p:sldId id="333" r:id="rId36"/>
    <p:sldId id="354" r:id="rId37"/>
    <p:sldId id="270" r:id="rId38"/>
    <p:sldId id="272" r:id="rId39"/>
    <p:sldId id="355" r:id="rId40"/>
    <p:sldId id="356" r:id="rId41"/>
    <p:sldId id="357" r:id="rId42"/>
    <p:sldId id="279" r:id="rId43"/>
    <p:sldId id="358" r:id="rId44"/>
    <p:sldId id="359" r:id="rId45"/>
    <p:sldId id="360" r:id="rId46"/>
    <p:sldId id="273" r:id="rId47"/>
    <p:sldId id="280" r:id="rId48"/>
    <p:sldId id="283" r:id="rId49"/>
    <p:sldId id="299" r:id="rId50"/>
    <p:sldId id="300" r:id="rId51"/>
    <p:sldId id="307" r:id="rId52"/>
    <p:sldId id="326" r:id="rId53"/>
    <p:sldId id="332" r:id="rId54"/>
    <p:sldId id="361" r:id="rId55"/>
    <p:sldId id="327" r:id="rId56"/>
    <p:sldId id="328" r:id="rId57"/>
    <p:sldId id="329" r:id="rId58"/>
    <p:sldId id="330" r:id="rId59"/>
    <p:sldId id="331" r:id="rId60"/>
    <p:sldId id="306" r:id="rId61"/>
    <p:sldId id="305" r:id="rId62"/>
    <p:sldId id="304" r:id="rId63"/>
    <p:sldId id="302" r:id="rId64"/>
    <p:sldId id="303" r:id="rId65"/>
    <p:sldId id="301" r:id="rId6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3BD"/>
    <a:srgbClr val="E2C5A8"/>
    <a:srgbClr val="996633"/>
    <a:srgbClr val="E8CAAE"/>
    <a:srgbClr val="6F4D31"/>
    <a:srgbClr val="984807"/>
    <a:srgbClr val="868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7" autoAdjust="0"/>
    <p:restoredTop sz="93964" autoAdjust="0"/>
  </p:normalViewPr>
  <p:slideViewPr>
    <p:cSldViewPr>
      <p:cViewPr varScale="1">
        <p:scale>
          <a:sx n="106" d="100"/>
          <a:sy n="10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6164C-44E5-4884-BFBE-0AC0CAC87C86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B8949-92D6-4F45-A7F5-D770985A5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55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D3E7-C6D9-4BAD-8810-EB87A12EF0D9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E62AB-2AE9-4017-B51E-F51180C2F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6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19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11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8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97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536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6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1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92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89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6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6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14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5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Педагогический коллектив 1965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012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35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35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43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51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28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51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31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1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52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57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292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21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52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61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366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610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67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016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5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65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091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912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70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55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52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783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094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68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29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52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01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3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24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0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62AB-2AE9-4017-B51E-F51180C2F23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9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1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5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49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2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09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8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0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11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0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5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46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37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09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24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8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09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9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3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59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41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8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4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11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10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32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1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3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0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1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34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AD7B5-B27E-4A5E-A385-A252FF64F77C}" type="datetimeFigureOut">
              <a:rPr lang="ru-RU" smtClean="0"/>
              <a:t>14.08.2013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18EA-F13F-4483-9F6F-439892D90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8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0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AD7B5-B27E-4A5E-A385-A252FF64F7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18EA-F13F-4483-9F6F-439892D909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3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bg2">
                <a:lumMod val="75000"/>
              </a:schemeClr>
            </a:gs>
            <a:gs pos="37000">
              <a:schemeClr val="bg2">
                <a:lumMod val="90000"/>
              </a:schemeClr>
            </a:gs>
            <a:gs pos="100000">
              <a:schemeClr val="bg2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470025"/>
          </a:xfrm>
        </p:spPr>
        <p:txBody>
          <a:bodyPr/>
          <a:lstStyle/>
          <a:p>
            <a:r>
              <a:rPr lang="ru-RU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Шухободская основная общеобразовательная школа</a:t>
            </a:r>
            <a:endParaRPr lang="ru-RU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4454" y="2426929"/>
            <a:ext cx="6400800" cy="1188132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Посвящается 160-летию школы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202">
            <a:off x="379757" y="4528542"/>
            <a:ext cx="2448272" cy="1772539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98">
            <a:off x="2089725" y="3577820"/>
            <a:ext cx="2559095" cy="1705185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38" y="4797151"/>
            <a:ext cx="2379972" cy="1606481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5">
            <a:off x="5045661" y="3693387"/>
            <a:ext cx="2620537" cy="1474052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076">
            <a:off x="6617161" y="4935372"/>
            <a:ext cx="2364509" cy="1330036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12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Зверева Мария </a:t>
            </a:r>
            <a:r>
              <a:rPr lang="ru-RU" dirty="0" err="1"/>
              <a:t>Антиповна</a:t>
            </a: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736304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3723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Петошина Клавдия Дмитриевна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36712"/>
            <a:ext cx="3186354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089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Глазунова Анна Федоровна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4" y="908719"/>
            <a:ext cx="3158952" cy="4196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7751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Бакланов Георгий Андрианович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4" y="1111596"/>
            <a:ext cx="3158952" cy="3790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2239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smtClean="0"/>
              <a:t>Земляницын Николай Михайлович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61467"/>
            <a:ext cx="2952328" cy="4264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7751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6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7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2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9608"/>
            <a:ext cx="4608512" cy="35283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Школа моя деревянная!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Время придёт уезжать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Речка – за мною туманная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бежать и бежать,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каждой избою и тучею,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громом, готовым упасть,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Чувствую самую жгучую,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Самую смертную связь.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Н. Рубцов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292080" y="5517232"/>
            <a:ext cx="3312368" cy="65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1940 – 1993 г.</a:t>
            </a:r>
          </a:p>
        </p:txBody>
      </p:sp>
    </p:spTree>
    <p:extLst>
      <p:ext uri="{BB962C8B-B14F-4D97-AF65-F5344CB8AC3E}">
        <p14:creationId xmlns:p14="http://schemas.microsoft.com/office/powerpoint/2010/main" val="37107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Зверев Иван Кузьмич – директор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2736303" cy="3647389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3159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Школа 2009 г.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8118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3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993235"/>
            <a:ext cx="3744416" cy="374441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Работала в Шухободской школе 29 лет (1940–1969).</a:t>
            </a:r>
          </a:p>
          <a:p>
            <a:pPr marL="0" indent="0" algn="ctr">
              <a:buNone/>
            </a:pPr>
            <a:r>
              <a:rPr lang="ru-RU" dirty="0"/>
              <a:t>11 лет (1944–1955) была завучем. 5 лет (1964–1969) – директором. Награждена медалями: «За доблестный труд в годы Великой Отечественной войны», «За трудовое отличие».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70004"/>
            <a:ext cx="3032702" cy="3790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Воспоминания Маховой Александры Прокопьевны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08999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 класс 1941 г.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7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Директор Хабарова Тамара </a:t>
            </a:r>
            <a:r>
              <a:rPr lang="ru-RU" dirty="0" smtClean="0"/>
              <a:t>Ивановна</a:t>
            </a:r>
          </a:p>
          <a:p>
            <a:pPr marL="0" indent="0" algn="ctr">
              <a:buNone/>
            </a:pPr>
            <a:r>
              <a:rPr lang="ru-RU" dirty="0" smtClean="0"/>
              <a:t>(</a:t>
            </a:r>
            <a:r>
              <a:rPr lang="ru-RU" dirty="0"/>
              <a:t>1954-58 годы)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82338"/>
            <a:ext cx="2744670" cy="3430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50е годы Шухободской 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62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Директор </a:t>
            </a:r>
            <a:r>
              <a:rPr lang="ru-RU" dirty="0" smtClean="0"/>
              <a:t>Бакланов </a:t>
            </a:r>
            <a:r>
              <a:rPr lang="ru-RU" dirty="0"/>
              <a:t>Георгий Андрианович (1958–64 гг.)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00808"/>
            <a:ext cx="2744670" cy="32936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60е годы Шухободской 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53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8000"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1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53732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Педагогический коллектив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1965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3000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420888"/>
            <a:ext cx="4320480" cy="273630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800" dirty="0" smtClean="0"/>
              <a:t>Директор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Серков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 dirty="0" smtClean="0"/>
              <a:t>Михаил Михайлович</a:t>
            </a:r>
          </a:p>
          <a:p>
            <a:pPr marL="0" indent="0" algn="ctr">
              <a:buNone/>
            </a:pPr>
            <a:r>
              <a:rPr lang="ru-RU" sz="2800" dirty="0" smtClean="0"/>
              <a:t>(1969–72 </a:t>
            </a:r>
            <a:r>
              <a:rPr lang="ru-RU" sz="2800" dirty="0"/>
              <a:t>гг</a:t>
            </a:r>
            <a:r>
              <a:rPr lang="ru-RU" sz="2800" dirty="0" smtClean="0"/>
              <a:t>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2926611" cy="4393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9602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2204864"/>
            <a:ext cx="4248472" cy="309634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smtClean="0"/>
              <a:t>В 1972 году директором назначена учитель географии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smtClean="0"/>
              <a:t>Калинина Антонина Александровна.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70443"/>
            <a:ext cx="2926611" cy="4389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72072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993235"/>
            <a:ext cx="3744416" cy="3744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Суровцева Светлана Викторовна – директор школы (1974–1992). Учитель русского языка и литературы.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332"/>
            <a:ext cx="3032702" cy="4042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70–80е годы Шухободской 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278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90"/>
            <a:ext cx="9144000" cy="66202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143000"/>
          </a:xfrm>
        </p:spPr>
        <p:txBody>
          <a:bodyPr>
            <a:noAutofit/>
          </a:bodyPr>
          <a:lstStyle/>
          <a:p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Шухободская земская школа 1852–1916 г.</a:t>
            </a:r>
            <a:endParaRPr lang="ru-RU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7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Учительский дом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3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Столовая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75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Шухободская школа для учащихся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– 9 классов. 1989 г.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7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В 1995 году директором школы назначена Соколова Людмила Михайловна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66" y="838359"/>
            <a:ext cx="3032702" cy="4040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47302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2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143000"/>
          </a:xfrm>
          <a:ln w="0">
            <a:noFill/>
          </a:ln>
        </p:spPr>
        <p:txBody>
          <a:bodyPr/>
          <a:lstStyle/>
          <a:p>
            <a:r>
              <a:rPr lang="ru-RU" b="1" dirty="0" smtClean="0">
                <a:ln w="1905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bg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Коллектив 2001г.</a:t>
            </a:r>
            <a:endParaRPr lang="ru-RU" b="1" dirty="0">
              <a:ln w="19050">
                <a:solidFill>
                  <a:schemeClr val="bg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228600">
                  <a:schemeClr val="bg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08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Школа 2009 г.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768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3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4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4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Cambria Math" pitchFamily="18" charset="0"/>
                <a:ea typeface="Cambria Math" pitchFamily="18" charset="0"/>
              </a:rPr>
              <a:t>Сведения о </a:t>
            </a:r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состоянии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Шухободской </a:t>
            </a:r>
            <a:r>
              <a:rPr lang="ru-RU" b="1" dirty="0">
                <a:latin typeface="Cambria Math" pitchFamily="18" charset="0"/>
                <a:ea typeface="Cambria Math" pitchFamily="18" charset="0"/>
              </a:rPr>
              <a:t>земской школы Череповецкого уезда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ru-RU" b="1" dirty="0">
                <a:latin typeface="Cambria Math" pitchFamily="18" charset="0"/>
                <a:ea typeface="Cambria Math" pitchFamily="18" charset="0"/>
              </a:rPr>
              <a:t>Новгородской губернии за 1884/85 уч. год</a:t>
            </a:r>
            <a:r>
              <a:rPr lang="ru-RU" b="1" dirty="0"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600" i="1" dirty="0"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</a:rPr>
              <a:t>(оригинальная архивная копия)</a:t>
            </a:r>
            <a:endParaRPr lang="ru-RU" sz="3600" dirty="0"/>
          </a:p>
          <a:p>
            <a:pPr marL="0" indent="0" algn="just">
              <a:buNone/>
            </a:pPr>
            <a:r>
              <a:rPr lang="ru-RU" dirty="0"/>
              <a:t>Основана палатою государственных имуществ в 1852 году. Находится в селе Шухободь, Шухободской волости и прихода, в котором числится 2846 душ на пространстве 5 вёрст. Расстояние от города 25 вёрст, от соседней школы 5 вёрст. Помещается в наёмном церковно-общественном каменном доме, рядом с церковью. Помещение состоит из класса, комнаты учителя и прихожей. В классе длина 13,5 аршина, ширина 6 аршинов, высота 4 аршина может поместиться 75 учеников. Окон в нём 9 высота – 2 аршина 4.5 вершков, ширина – 17 вершков  расположены слева и сзади, обращены на Юг, север и запад. Печь изразцовая. Классное помещение удобно. Учитель живёт при доме.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473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Исакова Светлана </a:t>
            </a:r>
            <a:r>
              <a:rPr lang="ru-RU" dirty="0"/>
              <a:t>Александровна </a:t>
            </a:r>
            <a:r>
              <a:rPr lang="ru-RU" dirty="0" smtClean="0"/>
              <a:t>– директор ШООШ с сентября 2012 года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64704"/>
            <a:ext cx="3536758" cy="4118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425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2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2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Коллектив 2012 г.</a:t>
            </a:r>
          </a:p>
        </p:txBody>
      </p:sp>
    </p:spTree>
    <p:extLst>
      <p:ext uri="{BB962C8B-B14F-4D97-AF65-F5344CB8AC3E}">
        <p14:creationId xmlns:p14="http://schemas.microsoft.com/office/powerpoint/2010/main" val="5730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tx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Ветераны педагогического труда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540000" indent="0">
              <a:spcBef>
                <a:spcPts val="60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Пройдет много лет.</a:t>
            </a:r>
          </a:p>
          <a:p>
            <a:pPr marL="540000" indent="0">
              <a:spcBef>
                <a:spcPts val="60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Сотрутся в памяти иные события,</a:t>
            </a:r>
          </a:p>
          <a:p>
            <a:pPr marL="540000" indent="0">
              <a:spcBef>
                <a:spcPts val="60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Позабудутся многие люди.</a:t>
            </a:r>
          </a:p>
          <a:p>
            <a:pPr marL="540000" indent="0">
              <a:spcBef>
                <a:spcPts val="60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Но долго-долго на роде нашем</a:t>
            </a:r>
          </a:p>
          <a:p>
            <a:pPr marL="540000" indent="0">
              <a:spcBef>
                <a:spcPts val="60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Будет жить сердечное почитание</a:t>
            </a:r>
          </a:p>
          <a:p>
            <a:pPr marL="540000" indent="0">
              <a:spcBef>
                <a:spcPts val="60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Лучших своих учителей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Мичурина Ираида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Васильевна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8840"/>
            <a:ext cx="2635479" cy="3426125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русского языка и литературы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5359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Водовозова Валентина Александровна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(8 июля 1925 г.)</a:t>
            </a:r>
            <a:endParaRPr lang="ru-RU" sz="31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12" y="1988840"/>
            <a:ext cx="2568766" cy="3426125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математики и физики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96775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Вязаницына Валентина Даниловна </a:t>
            </a:r>
            <a:b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1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(29 декабря 1929 г.)</a:t>
            </a:r>
            <a:endParaRPr lang="ru-RU" sz="31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40" y="1988840"/>
            <a:ext cx="2570511" cy="3426124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русского языка и литературы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666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Минина Валентина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Ивановна</a:t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(21 июня 1934 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0" y="1997329"/>
            <a:ext cx="2559570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начальных классов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81620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90"/>
            <a:ext cx="9144000" cy="66202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143000"/>
          </a:xfrm>
        </p:spPr>
        <p:txBody>
          <a:bodyPr>
            <a:noAutofit/>
          </a:bodyPr>
          <a:lstStyle/>
          <a:p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Шухободская земская школа 1852–1916 г.</a:t>
            </a:r>
            <a:endParaRPr lang="ru-RU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8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Сарафанова Валентина Дмитриевна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27 февраля 1938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63" y="1997329"/>
            <a:ext cx="2557863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начальных классов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7910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Медведева Анна Афанасьевна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(10 мая 1952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37" y="1997555"/>
            <a:ext cx="2557516" cy="3408694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русского языка и литературы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67044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Труфанова </a:t>
            </a:r>
            <a:r>
              <a:rPr lang="ru-RU" sz="4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Руффа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Никитична</a:t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(25 января 1930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90" y="1997329"/>
            <a:ext cx="2408809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истории советского права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29459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Грошев Сергей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Константинович</a:t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(30 </a:t>
            </a: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июня 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1938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51" y="1997329"/>
            <a:ext cx="2271488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труда, ОБЖ, НВП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91388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Калинина Антонина Александровна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(21 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января 1939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13" y="1997329"/>
            <a:ext cx="2272764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завуч школы, учитель географии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59228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Федосова Нина </a:t>
            </a:r>
            <a:r>
              <a:rPr lang="ru-RU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Васильевна</a:t>
            </a:r>
            <a:br>
              <a:rPr lang="ru-RU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(22 апреля 1941 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55" y="1997329"/>
            <a:ext cx="2557880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6800"/>
            <a:ext cx="9361040" cy="52200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</a:rPr>
              <a:t>учитель музыки, изобразительного искусства, немецкого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3730969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Суровцева Светлана Викторовна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24 февраля 1946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29" y="1997329"/>
            <a:ext cx="2557731" cy="340914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директор школы, учитель русского языка и литературы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633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Кашина Надежда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Владимировна</a:t>
            </a:r>
            <a:b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(25 ноября 1952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0" y="1998104"/>
            <a:ext cx="2559570" cy="3407596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математики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37083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Уханова Галина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Александровна</a:t>
            </a:r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(16 апреля 1953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0" y="1993471"/>
            <a:ext cx="2559571" cy="3416863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начальных классов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24799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Соколова Людмила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Михайловна</a:t>
            </a:r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(21 апреля 1955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28" y="1993471"/>
            <a:ext cx="2564736" cy="3416863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директор школы, учитель математики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20974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2000" r="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085184"/>
            <a:ext cx="5122912" cy="16421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Судаков Афанасий Степанович основатель Шухободской ремесленной школы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6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Мишина Нина Викторовна</a:t>
            </a:r>
            <a:b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(1 января 1956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28" y="1988840"/>
            <a:ext cx="2564736" cy="3426125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русского языка и литературы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92380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Иванова Ирина Борисовна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(14 августа 1959 </a:t>
            </a: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49" y="1989252"/>
            <a:ext cx="2566494" cy="3425301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химии, биологии, географии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1382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Андреева Наталья </a:t>
            </a:r>
            <a:r>
              <a:rPr lang="ru-RU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Валерьевна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(24 января 1962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49" y="1993071"/>
            <a:ext cx="2566494" cy="3417661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истории, обществознания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09882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924944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55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Домайская Нина Александровна</a:t>
            </a:r>
            <a:br>
              <a:rPr lang="ru-RU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(31 марта 1966 г.)</a:t>
            </a:r>
            <a:endParaRPr lang="ru-RU" sz="2800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75" y="1988840"/>
            <a:ext cx="2566640" cy="3426125"/>
          </a:xfrm>
          <a:prstGeom prst="rect">
            <a:avLst/>
          </a:prstGeom>
          <a:ln w="127000" cap="sq">
            <a:solidFill>
              <a:srgbClr val="6F4D3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-108520" y="5805264"/>
            <a:ext cx="9361040" cy="523220"/>
          </a:xfrm>
          <a:prstGeom prst="rect">
            <a:avLst/>
          </a:prstGeom>
          <a:solidFill>
            <a:srgbClr val="E9D3BD"/>
          </a:solidFill>
          <a:ln w="19050">
            <a:solidFill>
              <a:srgbClr val="6F4D3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учитель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rial" pitchFamily="34" charset="0"/>
              </a:rPr>
              <a:t>начальных классов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0372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Начальная школа в деревне </a:t>
            </a:r>
            <a:r>
              <a:rPr lang="ru-RU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Ботило </a:t>
            </a:r>
            <a:r>
              <a:rPr lang="ru-RU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1917–1939 г.</a:t>
            </a:r>
            <a:endParaRPr lang="ru-RU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40911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Первый выпуск учащихся начальной школы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16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solidFill>
                  <a:schemeClr val="bg2">
                    <a:lumMod val="25000"/>
                  </a:schemeClr>
                </a:solidFill>
              </a:rPr>
              <a:t>Первые учителя школы</a:t>
            </a:r>
            <a:endParaRPr lang="ru-RU" b="1" dirty="0">
              <a:ln w="1905"/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213"/>
            <a:ext cx="8136904" cy="94900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Зверев Иван Кузьмич – директор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2736303" cy="3647389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71866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635</Words>
  <Application>Microsoft Office PowerPoint</Application>
  <PresentationFormat>Экран (4:3)</PresentationFormat>
  <Paragraphs>151</Paragraphs>
  <Slides>63</Slides>
  <Notes>50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66" baseType="lpstr">
      <vt:lpstr>Тема Office</vt:lpstr>
      <vt:lpstr>1_Тема Office</vt:lpstr>
      <vt:lpstr>2_Тема Office</vt:lpstr>
      <vt:lpstr>Шухободская основная общеобразовательная школа</vt:lpstr>
      <vt:lpstr>Школа 2009 г.</vt:lpstr>
      <vt:lpstr>Шухободская земская школа 1852–1916 г.</vt:lpstr>
      <vt:lpstr>Презентация PowerPoint</vt:lpstr>
      <vt:lpstr>Шухободская земская школа 1852–1916 г.</vt:lpstr>
      <vt:lpstr>Судаков Афанасий Степанович основатель Шухободской ремесленной школы</vt:lpstr>
      <vt:lpstr>Начальная школа в деревне Ботило 1917–1939 г.</vt:lpstr>
      <vt:lpstr>Первый выпуск учащихся начальной школы</vt:lpstr>
      <vt:lpstr>Первые учителя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Воспоминания Маховой Александры Прокопьевны</vt:lpstr>
      <vt:lpstr>6 класс 1941 г.</vt:lpstr>
      <vt:lpstr>50е годы Шухободской школы</vt:lpstr>
      <vt:lpstr>60е годы Шухободской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70–80е годы Шухободской школы</vt:lpstr>
      <vt:lpstr>Учительский дом</vt:lpstr>
      <vt:lpstr>Столовая</vt:lpstr>
      <vt:lpstr>Шухободская школа для учащихся 5 – 9 классов. 1989 г.</vt:lpstr>
      <vt:lpstr>Презентация PowerPoint</vt:lpstr>
      <vt:lpstr>Презентация PowerPoint</vt:lpstr>
      <vt:lpstr>Коллектив 2001г.</vt:lpstr>
      <vt:lpstr>Школа 2009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Ветераны педагогического труда</vt:lpstr>
      <vt:lpstr>Мичурина Ираида Васильевна </vt:lpstr>
      <vt:lpstr>Водовозова Валентина Александровна (8 июля 1925 г.)</vt:lpstr>
      <vt:lpstr>Вязаницына Валентина Даниловна  (29 декабря 1929 г.)</vt:lpstr>
      <vt:lpstr>Минина Валентина Ивановна (21 июня 1934 г.)</vt:lpstr>
      <vt:lpstr>Сарафанова Валентина Дмитриевна  (27 февраля 1938 г.)</vt:lpstr>
      <vt:lpstr>Медведева Анна Афанасьевна (10 мая 1952 г.)</vt:lpstr>
      <vt:lpstr>Труфанова Руффа Никитична (25 января 1930 г.)</vt:lpstr>
      <vt:lpstr>Грошев Сергей Константинович (30 июня 1938 г.)</vt:lpstr>
      <vt:lpstr>Калинина Антонина Александровна  (21 января 1939 г.)</vt:lpstr>
      <vt:lpstr>Федосова Нина Васильевна (22 апреля 1941 г.)</vt:lpstr>
      <vt:lpstr>Суровцева Светлана Викторовна (24 февраля 1946 г.)</vt:lpstr>
      <vt:lpstr>Кашина Надежда Владимировна (25 ноября 1952 г.)</vt:lpstr>
      <vt:lpstr>Уханова Галина Александровна (16 апреля 1953 г.)</vt:lpstr>
      <vt:lpstr>Соколова Людмила Михайловна (21 апреля 1955 г.)</vt:lpstr>
      <vt:lpstr>Мишина Нина Викторовна (1 января 1956 г.)</vt:lpstr>
      <vt:lpstr>Иванова Ирина Борисовна (14 августа 1959 г.)</vt:lpstr>
      <vt:lpstr>Андреева Наталья Валерьевна (24 января 1962 г.)</vt:lpstr>
      <vt:lpstr>Домайская Нина Александровна (31 марта 1966 г.)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Шухободская основная общеобразовательная школа</dc:title>
  <dc:creator>Уханов Александр</dc:creator>
  <cp:lastModifiedBy>Уханов Александр</cp:lastModifiedBy>
  <cp:revision>76</cp:revision>
  <dcterms:created xsi:type="dcterms:W3CDTF">2013-02-04T15:12:46Z</dcterms:created>
  <dcterms:modified xsi:type="dcterms:W3CDTF">2013-08-14T08:13:46Z</dcterms:modified>
</cp:coreProperties>
</file>